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4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F0C1-C121-AF27-E30C-0504DB67C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9C69E-EFFB-D870-5719-EC9E1AA32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A78A1-5CAC-1205-7800-F819F639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06F54-F501-2C7B-20EF-7F5662C9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A182-DFF3-195D-F8D9-169E6638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7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596E-7433-5CD1-3461-ABF8B580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3EA9A-47B0-5A66-C6C2-ACE801355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A06F3-F982-99CE-F8DA-CC8A44B1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FAD43-E1DB-8002-118A-5ACBC32B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DE6DD-6F53-656A-F49F-BBF434B7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582261-43F6-374F-B685-4D7332B3B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657B9-8677-305E-E507-5E7A01E3C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CB733-AB59-F3A2-FA85-3896A47E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908E-D789-480E-A305-02133C98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BE01C-E770-5EDF-A9F6-39E6BE70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2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8BE7-723F-75F4-AF13-6870418C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2081-6CF3-E1D3-02C2-E6E843030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81FC7-FE7F-667A-62DD-F6ED560C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08A0B-B0A4-BFCD-B87A-D6E9F5E1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46179-74BC-3840-E088-6D253EC3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F481-DFF0-033D-90BC-DD117E61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C6858-83E2-890F-E44F-199439108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9D232-20F2-B840-D3B1-F9812E7D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B567A-BC4A-472E-B96E-1F537A65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C3D1B-09B6-17E7-AB0E-12EED808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1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D558-E99D-9062-C9CD-82E47EC5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5B2D-BE68-29DB-680A-9725A82D8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A5668-4B7B-F87D-20C0-21443C8F1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D24F7-9AE1-3B70-A350-CE88EF71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95411-6C2A-5FE6-0F62-1A970ED8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E14C8-D14D-A0CB-BA78-F5EE355F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DEAB-25AB-F7C5-5BA7-2784A2B0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26F-330B-E37F-88C4-19E8092F6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4B039-66C4-0AC6-A6E7-45617BEEC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71C79-9901-DDA1-C7A5-331512060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8A239D-DA23-46F0-EC3B-A4F69C960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0558A-421B-EABD-36D5-9E365CFA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40F5-E9B5-54A7-BE23-BDFD36FD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79A7A-E36D-160D-E0D9-7B0B5A06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2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EE7C-7924-C3F3-D353-30E4E3C7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39BE1-79D0-C930-DF44-25653FAD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3F268-4DC5-D8B1-CD8B-551E8DF1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171DB-97CF-EC2C-A361-4659436A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6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14A66-B21C-393C-162C-87CF694A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32CA6-35AC-5EE0-96E0-EBFCC013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31D0B-1227-11A2-464D-3B872720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4390-5FCF-C5F8-810E-1522DFFC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EC3B-0ED0-0F09-AAB6-3090E059D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0D714-A48B-643C-0F49-C54FD2808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3CCF5-39AE-BE5F-6BC7-FA1921AA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EAB58-283E-CD81-1183-DE6105A9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5A708-0259-5F15-4AD9-F7ED6415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5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9CAF-A1F2-5B85-2DC3-AD50D4D9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00FE7-8E42-531B-F424-9AF06FF774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03108-C6AC-B7FE-1E01-666886CD3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00959-9D23-C9B7-BADD-1ADC32F6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76E2D-051E-A72A-3C83-3A09F3676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7EBB6-AB5E-0DA4-6792-57F4994D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7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B7FAB-ECA8-3EFA-A5A9-AE0185E3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3DBD2-A848-638B-4347-B15915278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6A0F9-4BB5-9FA0-BEB8-7C8F7DAD9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BBB0A-4B17-40B2-800D-90E5A9650E0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BF321-C8A5-6C04-B5C4-A44AB6507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85705-1FA8-A8B6-9810-A937EFF97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84071-FD69-47C2-A317-19334BE7B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925E-6BF0-06BB-C849-44321AB7AF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Value Function Factorization For Cooperative Multi-agent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05CCD-22B2-06F0-C5EE-9C258CF6F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1898" y="4298324"/>
            <a:ext cx="9144000" cy="1655762"/>
          </a:xfrm>
        </p:spPr>
        <p:txBody>
          <a:bodyPr/>
          <a:lstStyle/>
          <a:p>
            <a:r>
              <a:rPr lang="en-US" sz="3200" dirty="0"/>
              <a:t>Hanhan Zhou </a:t>
            </a:r>
          </a:p>
          <a:p>
            <a:pPr algn="r"/>
            <a:r>
              <a:rPr lang="en-US" dirty="0"/>
              <a:t>				For Course </a:t>
            </a:r>
            <a:r>
              <a:rPr lang="en-US" altLang="zh-CN" dirty="0"/>
              <a:t>ECE 6882 by Prof. Tian 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7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8990-F232-C358-9B40-E577D5DB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A628-4340-39C8-540A-AFCE40E81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FDC9B-B4E0-5A3A-B8DB-2C9D8719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69" y="121360"/>
            <a:ext cx="9354261" cy="649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3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439C-AB64-596B-B00C-A8012173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Decentralisability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DC93-0174-F08D-5642-6093AB2FA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362B7-664F-17BD-FF05-E388A8B49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87" t="10029" r="1087" b="-834"/>
          <a:stretch/>
        </p:blipFill>
        <p:spPr>
          <a:xfrm>
            <a:off x="1747025" y="1858365"/>
            <a:ext cx="7386877" cy="49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3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E878-5231-9805-34AA-8790FB6B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14CD-B60C-060B-7677-950ED1022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8A5AD-32A0-AA96-79E9-DB7757D8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73" y="592776"/>
            <a:ext cx="8117474" cy="57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4CD0-8DC3-DB1D-8DCB-98A84C4C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C1B5-C580-D04F-50DD-965C58D03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7A10D-C537-4750-9698-BC50AC12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73" y="671127"/>
            <a:ext cx="7973538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5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979C-FABA-5B86-B818-07EB4835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9860F-C4BA-F174-5909-400611385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3A05-B964-4383-B9D3-CF8F3F49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Problems Are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E596-66AF-CD17-95E9-8635A7AEA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91487-285E-89F2-9EAF-FE3A2797E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0" b="-313"/>
          <a:stretch/>
        </p:blipFill>
        <p:spPr>
          <a:xfrm>
            <a:off x="1406769" y="1462515"/>
            <a:ext cx="7884124" cy="50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6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61D4-03C7-ECCF-BCBF-3C4995B4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(in 1 pic)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E0D00-4487-D48E-8AF6-A66398D5D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D6B3E-4280-389F-2E2C-B281A206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19" y="1560634"/>
            <a:ext cx="9348761" cy="46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4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41DD-4840-ACE1-FCF0-99BDF8400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B328C-A2CF-7082-4D2F-9E1B6930E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FBDAC-9E90-4DA6-E3B4-B34725C8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51" y="1468316"/>
            <a:ext cx="8496435" cy="49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046B-5CE2-18D4-DB79-F4B65F64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A2173-EECF-0605-8AF9-45E2CC1BD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96E3A-AEB8-5E71-87EB-1DDC50C1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11" y="1604596"/>
            <a:ext cx="8572935" cy="49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D534-3646-C9BF-DB95-7DFBD825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 Partially Observable </a:t>
            </a:r>
            <a:br>
              <a:rPr lang="en-US" dirty="0"/>
            </a:br>
            <a:r>
              <a:rPr lang="en-US" dirty="0"/>
              <a:t>Markov Decision Process (POMDP)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24357-3E72-922B-5BD1-5CF61526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12" y="1690688"/>
            <a:ext cx="888024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20AE-D11B-AC41-7108-2359252F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1404-F1E0-F8D9-C31C-2D5EE224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B91D98-AD8B-4CAD-515E-C7599D99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04" y="1642757"/>
            <a:ext cx="7304159" cy="47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7DD6-6877-91BD-8490-D56DEAC6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Critics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6E5FD-D932-7ECF-4869-747F9950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787" y="1573823"/>
            <a:ext cx="6874521" cy="49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3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959A-31FA-42B8-87E6-62FDAF74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736AB-5E08-D5A2-6A1B-BC802C82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F7496-45CC-6CF1-0A4E-2A7691C8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77" y="365125"/>
            <a:ext cx="9228614" cy="60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55</Words>
  <Application>Microsoft Office PowerPoint</Application>
  <PresentationFormat>Widescreen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Value Function Factorization For Cooperative Multi-agent Reinforcement Learning</vt:lpstr>
      <vt:lpstr>Coordination Problems Are Everywhere</vt:lpstr>
      <vt:lpstr>Setting (in 1 pic)</vt:lpstr>
      <vt:lpstr>Markov Decision Process</vt:lpstr>
      <vt:lpstr>Multi-Agent Markov Decision Process</vt:lpstr>
      <vt:lpstr>Decentralized Partially Observable  Markov Decision Process (POMDP)</vt:lpstr>
      <vt:lpstr>Independent Learning</vt:lpstr>
      <vt:lpstr>Centralized Critics</vt:lpstr>
      <vt:lpstr>PowerPoint Presentation</vt:lpstr>
      <vt:lpstr>PowerPoint Presentation</vt:lpstr>
      <vt:lpstr>Decentralisability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Function Factorization For Cooperative Multi-agent Reinforcement Learning</dc:title>
  <dc:creator>Zhou, Hanhan</dc:creator>
  <cp:lastModifiedBy>Zhou, Hanhan</cp:lastModifiedBy>
  <cp:revision>14</cp:revision>
  <dcterms:created xsi:type="dcterms:W3CDTF">2023-04-03T03:33:13Z</dcterms:created>
  <dcterms:modified xsi:type="dcterms:W3CDTF">2023-04-03T15:49:26Z</dcterms:modified>
</cp:coreProperties>
</file>